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8" r:id="rId3"/>
    <p:sldId id="264" r:id="rId4"/>
    <p:sldId id="263" r:id="rId5"/>
    <p:sldId id="262" r:id="rId6"/>
    <p:sldId id="265" r:id="rId7"/>
    <p:sldId id="266" r:id="rId8"/>
    <p:sldId id="267" r:id="rId9"/>
    <p:sldId id="270" r:id="rId10"/>
    <p:sldId id="271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77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33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004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96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94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33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19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67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69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5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6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A8FCB-D821-403C-A40B-9C5C651E45FD}" type="datetimeFigureOut">
              <a:rPr lang="ru-RU" smtClean="0"/>
              <a:t>14.08.2016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B4853-A762-46A7-B401-A28F9BF75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0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do@uni.ud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20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3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8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36" y="927578"/>
            <a:ext cx="7242796" cy="46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75" y="3420720"/>
            <a:ext cx="2268000" cy="3437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и достижения: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НАКОПЛЕНИЕ ЛИЧНОГО ТВОРЧЕСКОГО ОПЫТА;</a:t>
            </a:r>
          </a:p>
          <a:p>
            <a:r>
              <a:rPr lang="ru-RU" dirty="0" smtClean="0"/>
              <a:t>ПРОФЕССИОНАЛЬНАЯ ПРОБА;</a:t>
            </a:r>
          </a:p>
          <a:p>
            <a:r>
              <a:rPr lang="ru-RU" dirty="0" smtClean="0"/>
              <a:t>ПРЕДСТАВЛЕНИЕ ЛИЧНЫХ ПРОЕКТОВ;</a:t>
            </a:r>
          </a:p>
          <a:p>
            <a:r>
              <a:rPr lang="ru-RU" dirty="0" smtClean="0"/>
              <a:t>ВОЗМОЖНОСТЬ УЧАСТИЯ В КОНКУРСАХ;</a:t>
            </a:r>
          </a:p>
          <a:p>
            <a:r>
              <a:rPr lang="ru-RU" dirty="0" smtClean="0"/>
              <a:t>ПОДГОТОВКА К ТВОРЧЕСКИМ ИСПЫТАНИЯМ.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5609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rssa.ru/site/eripd/uploads/newspic/2014/jakutskij-i-udmurtskij-universitety_767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 b="32440"/>
          <a:stretch/>
        </p:blipFill>
        <p:spPr bwMode="auto">
          <a:xfrm>
            <a:off x="669934" y="476658"/>
            <a:ext cx="7837040" cy="331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34" y="3438001"/>
            <a:ext cx="2268000" cy="343728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934" y="4068207"/>
            <a:ext cx="7886700" cy="25290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ru-RU" sz="2400" dirty="0"/>
              <a:t>г. Ижевск, </a:t>
            </a:r>
            <a:r>
              <a:rPr lang="ru-RU" sz="2400" dirty="0" smtClean="0"/>
              <a:t> ул</a:t>
            </a:r>
            <a:r>
              <a:rPr lang="ru-RU" sz="2400" dirty="0"/>
              <a:t>. Университетская, 1, корпус </a:t>
            </a:r>
            <a:r>
              <a:rPr lang="en-US" sz="2400" dirty="0"/>
              <a:t>II</a:t>
            </a:r>
            <a:r>
              <a:rPr lang="ru-RU" sz="2400" dirty="0"/>
              <a:t>, </a:t>
            </a:r>
            <a:r>
              <a:rPr lang="ru-RU" sz="2400" dirty="0" err="1"/>
              <a:t>каб</a:t>
            </a:r>
            <a:r>
              <a:rPr lang="ru-RU" sz="2400" dirty="0"/>
              <a:t>. 123 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2400" dirty="0"/>
              <a:t> Контактные </a:t>
            </a:r>
            <a:r>
              <a:rPr lang="ru-RU" sz="2400" dirty="0" smtClean="0"/>
              <a:t>телефоны: т</a:t>
            </a:r>
            <a:r>
              <a:rPr lang="ru-RU" sz="2400" dirty="0"/>
              <a:t>. 917-319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sz="2400" dirty="0"/>
              <a:t>  </a:t>
            </a:r>
            <a:r>
              <a:rPr lang="ru-RU" sz="2400" dirty="0" smtClean="0"/>
              <a:t>                                            т</a:t>
            </a:r>
            <a:r>
              <a:rPr lang="ru-RU" sz="2400" dirty="0"/>
              <a:t>. 916-250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sz="2400" dirty="0" smtClean="0"/>
              <a:t>e-mail</a:t>
            </a:r>
            <a:r>
              <a:rPr lang="en-US" sz="2400" dirty="0"/>
              <a:t>:</a:t>
            </a:r>
            <a:r>
              <a:rPr lang="ru-RU" sz="2400" dirty="0"/>
              <a:t> </a:t>
            </a:r>
            <a:r>
              <a:rPr lang="en-US" sz="2400" dirty="0">
                <a:hlinkClick r:id="rId4"/>
              </a:rPr>
              <a:t>fdo@uni.udm.ru</a:t>
            </a:r>
            <a:endParaRPr lang="ru-RU" sz="2400" dirty="0"/>
          </a:p>
          <a:p>
            <a:pPr>
              <a:buFont typeface="Wingdings" panose="05000000000000000000" pitchFamily="2" charset="2"/>
              <a:buNone/>
            </a:pPr>
            <a:r>
              <a:rPr lang="ru-RU" sz="2400" dirty="0"/>
              <a:t>Наш </a:t>
            </a:r>
            <a:r>
              <a:rPr lang="ru-RU" sz="2400" dirty="0" smtClean="0"/>
              <a:t>сайт: </a:t>
            </a:r>
            <a:r>
              <a:rPr lang="en-US" sz="2400" dirty="0" smtClean="0"/>
              <a:t>www.udsu.ru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35099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46" y="486031"/>
            <a:ext cx="7768834" cy="1152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46" y="1883883"/>
            <a:ext cx="4790620" cy="841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46" y="3039796"/>
            <a:ext cx="3836250" cy="2317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680" y="3039796"/>
            <a:ext cx="3622500" cy="15862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680" y="5357296"/>
            <a:ext cx="2340000" cy="7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1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40" y="3420720"/>
            <a:ext cx="2268000" cy="3437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1" y="538542"/>
            <a:ext cx="4332269" cy="268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40" y="1803212"/>
            <a:ext cx="5161491" cy="21533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90" y="1182354"/>
            <a:ext cx="2447164" cy="4418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5366" y="2308714"/>
            <a:ext cx="3789405" cy="45492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V="1">
            <a:off x="6291588" y="-584592"/>
            <a:ext cx="2267819" cy="343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90" y="3420994"/>
            <a:ext cx="2267819" cy="3437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1" y="538542"/>
            <a:ext cx="4332269" cy="268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90" y="1822601"/>
            <a:ext cx="5162400" cy="24661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90" y="1182354"/>
            <a:ext cx="3126932" cy="4418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796" y="1124767"/>
            <a:ext cx="3546657" cy="35160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6290436" y="4005360"/>
            <a:ext cx="2268000" cy="34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25" y="3420720"/>
            <a:ext cx="2268000" cy="3437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1" y="538542"/>
            <a:ext cx="4332269" cy="2683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60" y="1214764"/>
            <a:ext cx="4112585" cy="5438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25" y="1849107"/>
            <a:ext cx="5162400" cy="35618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540" y="2172104"/>
            <a:ext cx="3729723" cy="49522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V="1">
            <a:off x="6291360" y="-584640"/>
            <a:ext cx="2268000" cy="34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6291360" y="-592730"/>
            <a:ext cx="2268000" cy="3437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38" y="1018377"/>
            <a:ext cx="4787879" cy="60598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90" y="3420720"/>
            <a:ext cx="2268000" cy="3437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791" y="538542"/>
            <a:ext cx="4332269" cy="268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90" y="1182354"/>
            <a:ext cx="6219872" cy="11895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90" y="2484835"/>
            <a:ext cx="5162400" cy="36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806" y="1182354"/>
            <a:ext cx="4367589" cy="5692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34" y="3438001"/>
            <a:ext cx="2268000" cy="3437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34" y="1182354"/>
            <a:ext cx="7225358" cy="372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34" y="563779"/>
            <a:ext cx="4332270" cy="2178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34" y="1685305"/>
            <a:ext cx="3678750" cy="27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090" y="1116345"/>
            <a:ext cx="4075380" cy="6263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75" y="3420720"/>
            <a:ext cx="2268000" cy="3437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34" y="563779"/>
            <a:ext cx="4140010" cy="2178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75" y="1182354"/>
            <a:ext cx="5360749" cy="3729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925" y="1651494"/>
            <a:ext cx="5162400" cy="242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875" y="2451122"/>
            <a:ext cx="5360750" cy="3745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934" y="2922768"/>
            <a:ext cx="2868750" cy="7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2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75" y="3420720"/>
            <a:ext cx="2268000" cy="34372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 ВЫХОДНЫМ ДНЯМ, ВО ВНЕУРОЧНОЕ ВРЕМЯ;</a:t>
            </a:r>
          </a:p>
          <a:p>
            <a:r>
              <a:rPr lang="ru-RU" dirty="0" smtClean="0"/>
              <a:t>В ТВОРЧЕСКИХ МАСТЕРСКИХ</a:t>
            </a:r>
          </a:p>
          <a:p>
            <a:pPr marL="0" indent="0">
              <a:buNone/>
            </a:pPr>
            <a:r>
              <a:rPr lang="ru-RU" dirty="0" smtClean="0"/>
              <a:t>   И ЛАБОРАТОРИЯХ ИИИД;</a:t>
            </a:r>
          </a:p>
          <a:p>
            <a:r>
              <a:rPr lang="ru-RU" dirty="0" smtClean="0"/>
              <a:t>ВЕДУТ ЛУЧШИЕ ПРЕПОДАВАТЕЛИ УДГУ;</a:t>
            </a:r>
          </a:p>
          <a:p>
            <a:r>
              <a:rPr lang="ru-RU" dirty="0" smtClean="0"/>
              <a:t>НАЧИНАЮТСЯ – В ОКТЯБРЕ 2016.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112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</TotalTime>
  <Words>89</Words>
  <Application>Microsoft Office PowerPoint</Application>
  <PresentationFormat>Экран (4:3)</PresentationFormat>
  <Paragraphs>17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Занятия:</vt:lpstr>
      <vt:lpstr>Результаты и достижения: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Pervina</dc:creator>
  <cp:lastModifiedBy>Irina Pervina</cp:lastModifiedBy>
  <cp:revision>25</cp:revision>
  <dcterms:created xsi:type="dcterms:W3CDTF">2016-06-21T17:37:55Z</dcterms:created>
  <dcterms:modified xsi:type="dcterms:W3CDTF">2016-08-14T12:09:55Z</dcterms:modified>
</cp:coreProperties>
</file>